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77" r:id="rId7"/>
    <p:sldId id="278" r:id="rId8"/>
    <p:sldId id="279" r:id="rId9"/>
    <p:sldId id="280" r:id="rId10"/>
    <p:sldId id="281" r:id="rId11"/>
    <p:sldId id="276" r:id="rId12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94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E337-E8E5-4261-9CC1-4A9E0CA7A278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292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C7DF-BB6B-41ED-8D0F-3E6632354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9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5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43" y="5877272"/>
            <a:ext cx="2257115" cy="43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1" y="6309404"/>
            <a:ext cx="252000" cy="25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41" y="630940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5212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273227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9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28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708920"/>
            <a:ext cx="40392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2708920"/>
            <a:ext cx="40392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1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864096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4039200" cy="7200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3212975"/>
            <a:ext cx="4039200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2793" cy="7200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3212975"/>
            <a:ext cx="4042792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20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2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2997969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6" y="1412776"/>
            <a:ext cx="5050904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2997969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18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772815"/>
            <a:ext cx="5486400" cy="2954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55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BC9D-A75A-44F2-998E-D0C273B455C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CE64-0FDC-474F-9173-5758AE0ED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6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r>
              <a:rPr lang="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ELEKTRONICKÝ MONITOROVACÍ SYSTÉM </a:t>
            </a:r>
            <a:r>
              <a:rPr lang="c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TRESTNÍ JUSTICI (EMS)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9592" y="3861048"/>
            <a:ext cx="6944816" cy="1752600"/>
          </a:xfrm>
        </p:spPr>
        <p:txBody>
          <a:bodyPr>
            <a:normAutofit/>
          </a:bodyPr>
          <a:lstStyle/>
          <a:p>
            <a:r>
              <a:rPr lang="cs-CZ" sz="3000" dirty="0"/>
              <a:t> </a:t>
            </a:r>
          </a:p>
          <a:p>
            <a:r>
              <a:rPr lang="cs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Instalace prvního zařízení klientovi</a:t>
            </a:r>
          </a:p>
          <a:p>
            <a:r>
              <a:rPr lang="c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6. 2024 Praha</a:t>
            </a:r>
            <a:endParaRPr lang="cs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>
              <a:solidFill>
                <a:srgbClr val="FFFF00"/>
              </a:solidFill>
              <a:highlight>
                <a:srgbClr val="FFFF00"/>
              </a:highlight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94823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8A2DDB5-8178-F22B-8B1E-73F19A24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4800"/>
          </a:xfrm>
        </p:spPr>
        <p:txBody>
          <a:bodyPr>
            <a:normAutofit/>
          </a:bodyPr>
          <a:lstStyle/>
          <a:p>
            <a:r>
              <a:rPr lang="cs-CZ" sz="2800" dirty="0"/>
              <a:t>Instalační sada pracovníka EMS</a:t>
            </a:r>
            <a:endParaRPr lang="en-US" sz="2800" dirty="0"/>
          </a:p>
        </p:txBody>
      </p:sp>
      <p:pic>
        <p:nvPicPr>
          <p:cNvPr id="5" name="Zástupný obsah 4" descr="Obsah obrázku nářadí, kabel, vrtání, interiér&#10;&#10;Popis byl vytvořen automaticky">
            <a:extLst>
              <a:ext uri="{FF2B5EF4-FFF2-40B4-BE49-F238E27FC236}">
                <a16:creationId xmlns:a16="http://schemas.microsoft.com/office/drawing/2014/main" id="{F02B62B8-6226-8D8C-AD14-7CC61AD53B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780928"/>
            <a:ext cx="5256584" cy="3580232"/>
          </a:xfrm>
        </p:spPr>
      </p:pic>
    </p:spTree>
    <p:extLst>
      <p:ext uri="{BB962C8B-B14F-4D97-AF65-F5344CB8AC3E}">
        <p14:creationId xmlns:p14="http://schemas.microsoft.com/office/powerpoint/2010/main" val="25885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soba, Módní doplňky, oblečení, zápěstí&#10;&#10;Popis byl vytvořen automaticky">
            <a:extLst>
              <a:ext uri="{FF2B5EF4-FFF2-40B4-BE49-F238E27FC236}">
                <a16:creationId xmlns:a16="http://schemas.microsoft.com/office/drawing/2014/main" id="{D6E221FE-A75C-6FEA-4FBD-9215E51B9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49" y="1556792"/>
            <a:ext cx="5361501" cy="5112568"/>
          </a:xfrm>
        </p:spPr>
      </p:pic>
    </p:spTree>
    <p:extLst>
      <p:ext uri="{BB962C8B-B14F-4D97-AF65-F5344CB8AC3E}">
        <p14:creationId xmlns:p14="http://schemas.microsoft.com/office/powerpoint/2010/main" val="24720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soba, zápěstí, hodinky, Módní doplňky&#10;&#10;Popis byl vytvořen automaticky">
            <a:extLst>
              <a:ext uri="{FF2B5EF4-FFF2-40B4-BE49-F238E27FC236}">
                <a16:creationId xmlns:a16="http://schemas.microsoft.com/office/drawing/2014/main" id="{95A16F84-651E-6A34-D51B-098083D0A5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60" y="1916832"/>
            <a:ext cx="6602480" cy="4581128"/>
          </a:xfrm>
        </p:spPr>
      </p:pic>
    </p:spTree>
    <p:extLst>
      <p:ext uri="{BB962C8B-B14F-4D97-AF65-F5344CB8AC3E}">
        <p14:creationId xmlns:p14="http://schemas.microsoft.com/office/powerpoint/2010/main" val="375044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soba, interiér, zápěstí, podlaha&#10;&#10;Popis byl vytvořen automaticky">
            <a:extLst>
              <a:ext uri="{FF2B5EF4-FFF2-40B4-BE49-F238E27FC236}">
                <a16:creationId xmlns:a16="http://schemas.microsoft.com/office/drawing/2014/main" id="{303D8314-0EB0-2B23-FBCC-83610F75C5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36" y="1556792"/>
            <a:ext cx="3954728" cy="5100684"/>
          </a:xfrm>
        </p:spPr>
      </p:pic>
    </p:spTree>
    <p:extLst>
      <p:ext uri="{BB962C8B-B14F-4D97-AF65-F5344CB8AC3E}">
        <p14:creationId xmlns:p14="http://schemas.microsoft.com/office/powerpoint/2010/main" val="360995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boty, oblečení, bota, osoba&#10;&#10;Popis byl vytvořen automaticky">
            <a:extLst>
              <a:ext uri="{FF2B5EF4-FFF2-40B4-BE49-F238E27FC236}">
                <a16:creationId xmlns:a16="http://schemas.microsoft.com/office/drawing/2014/main" id="{F9DDE855-E530-5863-9F27-39052375C7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8" y="1772816"/>
            <a:ext cx="5076564" cy="4821241"/>
          </a:xfrm>
        </p:spPr>
      </p:pic>
    </p:spTree>
    <p:extLst>
      <p:ext uri="{BB962C8B-B14F-4D97-AF65-F5344CB8AC3E}">
        <p14:creationId xmlns:p14="http://schemas.microsoft.com/office/powerpoint/2010/main" val="81233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interiér, osoba, kabel, elektronika&#10;&#10;Popis byl vytvořen automaticky">
            <a:extLst>
              <a:ext uri="{FF2B5EF4-FFF2-40B4-BE49-F238E27FC236}">
                <a16:creationId xmlns:a16="http://schemas.microsoft.com/office/drawing/2014/main" id="{ECF616F3-D35F-7378-1E12-911470AE3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7" y="2368032"/>
            <a:ext cx="3181441" cy="3758131"/>
          </a:xfrm>
        </p:spPr>
      </p:pic>
      <p:pic>
        <p:nvPicPr>
          <p:cNvPr id="8" name="Obrázek 7" descr="Obsah obrázku interiér, elektronika, Elektronické zařízení, Herní konzole&#10;&#10;Popis byl vytvořen automaticky">
            <a:extLst>
              <a:ext uri="{FF2B5EF4-FFF2-40B4-BE49-F238E27FC236}">
                <a16:creationId xmlns:a16="http://schemas.microsoft.com/office/drawing/2014/main" id="{5A5AC64B-F3E8-4C00-DD07-70607AB16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68032"/>
            <a:ext cx="4934955" cy="37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4FFAF60-96CF-8DD4-08FC-03E0CC35AFA4}"/>
              </a:ext>
            </a:extLst>
          </p:cNvPr>
          <p:cNvSpPr txBox="1">
            <a:spLocks/>
          </p:cNvSpPr>
          <p:nvPr/>
        </p:nvSpPr>
        <p:spPr>
          <a:xfrm>
            <a:off x="2472079" y="443711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EF6DB7-C8FD-C249-A360-16154E082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0" y="3429000"/>
            <a:ext cx="489095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83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50EC8317450C4492A06F811B10DE48" ma:contentTypeVersion="0" ma:contentTypeDescription="Vytvoří nový dokument" ma:contentTypeScope="" ma:versionID="72f23fffaa1127120ff4c3dc77ecf8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90993bee96ec6859f1baf703d6dc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20C50B-CF06-4C37-B0C5-1B13CF78502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E3B2D3-41D9-45BD-BC7C-7E548EBFF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764131-283C-4145-AE51-E0CC850C87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24</Words>
  <Application>Microsoft Office PowerPoint</Application>
  <PresentationFormat>Předvádění na obrazovce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Motiv systému Office</vt:lpstr>
      <vt:lpstr>ELEKTRONICKÝ MONITOROVACÍ SYSTÉM PRO TRESTNÍ JUSTICI (EMS)</vt:lpstr>
      <vt:lpstr>Instalační sada pracovníka EMS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Jakešová Miroslava</dc:creator>
  <cp:lastModifiedBy>Šubrtová Tereza</cp:lastModifiedBy>
  <cp:revision>49</cp:revision>
  <cp:lastPrinted>2022-06-21T07:14:17Z</cp:lastPrinted>
  <dcterms:created xsi:type="dcterms:W3CDTF">2020-09-10T12:15:56Z</dcterms:created>
  <dcterms:modified xsi:type="dcterms:W3CDTF">2024-06-25T09:35:56Z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0x010100C350EC8317450C4492A06F811B10DE48</vt:lpwstr>
  </property>
</Properties>
</file>